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F19A1-27FB-4FE9-AB0A-0E13E96DAF8D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C1CD5-8D8A-42E3-9DB9-22E55657A3F4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2010-04-19T04:20:08Z</dcterms:created>
  <dcterms:modified xsi:type="dcterms:W3CDTF">2010-04-19T04:21:09Z</dcterms:modified>
</cp:coreProperties>
</file>